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9"/>
  </p:notesMasterIdLst>
  <p:sldIdLst>
    <p:sldId id="309" r:id="rId2"/>
    <p:sldId id="310" r:id="rId3"/>
    <p:sldId id="292" r:id="rId4"/>
    <p:sldId id="293" r:id="rId5"/>
    <p:sldId id="294" r:id="rId6"/>
    <p:sldId id="297" r:id="rId7"/>
    <p:sldId id="29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01" autoAdjust="0"/>
  </p:normalViewPr>
  <p:slideViewPr>
    <p:cSldViewPr>
      <p:cViewPr varScale="1">
        <p:scale>
          <a:sx n="62" d="100"/>
          <a:sy n="62" d="100"/>
        </p:scale>
        <p:origin x="16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08/12/2025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2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08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49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663575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Metode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penelitian</a:t>
            </a:r>
            <a:endParaRPr lang="en-US" alt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12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51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09600"/>
            <a:ext cx="8430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Inner Model</a:t>
            </a: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9080" y="1071265"/>
            <a:ext cx="8412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model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juga structural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struktural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PLS-SEM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menjelaskan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99080" y="2531723"/>
            <a:ext cx="8412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outer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indikator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3362720"/>
            <a:ext cx="7812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sebab-akibat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kekuatan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(path coefficient)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kemampuan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5890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762000"/>
            <a:ext cx="4040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Inner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bertujuan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8749" y="1162923"/>
            <a:ext cx="71369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kausal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Membuktikan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prediktif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penjelasan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total</a:t>
            </a:r>
          </a:p>
        </p:txBody>
      </p:sp>
      <p:sp>
        <p:nvSpPr>
          <p:cNvPr id="7" name="Rectangle 6"/>
          <p:cNvSpPr/>
          <p:nvPr/>
        </p:nvSpPr>
        <p:spPr>
          <a:xfrm>
            <a:off x="388749" y="3133506"/>
            <a:ext cx="4152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Komponen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Inner Model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748" y="3595171"/>
            <a:ext cx="7840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eksogen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(independent latent variable)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042260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748" y="4938428"/>
            <a:ext cx="81456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endogen (dependent latent variable)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5400093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menerima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(path relationship)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1223665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Digambarkan dalam bentuk jalur panah (path).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823829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Inner Model (Structural Model Assessment)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2253206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bertujuan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menjelaskan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1000" y="3421247"/>
            <a:ext cx="3730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(R²)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2294" y="3882912"/>
            <a:ext cx="81069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endogen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dijelaskan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eksogen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4583" y="468032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0.75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(strong)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0.50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moderat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(moderate)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0.25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lemah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(weak)</a:t>
            </a: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3639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Predictive Relevance (Q²)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223665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blindfolding.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Q² &gt; 0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relevansi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prediktif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4971" y="240462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0.35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0.15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0.35 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moderat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0.02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0.15 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lemah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733800"/>
            <a:ext cx="4641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Path Coefficients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8734" y="4195465"/>
            <a:ext cx="67488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620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bootstrapping (t-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p-value).</a:t>
            </a:r>
          </a:p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1.96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 = 0.05) 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 0.05 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signifikan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786" y="2590800"/>
            <a:ext cx="2221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Effect Size (f²)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3052465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eksogen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endogen.</a:t>
            </a: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f²: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0.02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0.15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sedang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0.35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apabila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konstruk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eksogen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R².</a:t>
            </a: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62000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 Effect Size Indirect (Indirect Effect /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25078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→ M → Y</a:t>
            </a: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bootstrapping.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048000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Goodness of Fit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wajib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3509665"/>
            <a:ext cx="7086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√(AVE × R²)</a:t>
            </a:r>
          </a:p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PLS-SEM modern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menekankan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SRMR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(Standardized Root Mean Square Residual)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Q²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Predictive relevance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PLSpredict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SRMR &lt; 0.08 = 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1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448</Words>
  <Application>Microsoft Office PowerPoint</Application>
  <PresentationFormat>On-screen Show (4:3)</PresentationFormat>
  <Paragraphs>80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Nature</vt:lpstr>
      <vt:lpstr>Metode penelitian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2025-12-08T14:48:21Z</dcterms:modified>
</cp:coreProperties>
</file>